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23/03/2014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254000"/>
            <a:ext cx="47371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85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3-23 at 7.40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2" y="149037"/>
            <a:ext cx="8531412" cy="3242609"/>
          </a:xfrm>
          <a:prstGeom prst="rect">
            <a:avLst/>
          </a:prstGeom>
        </p:spPr>
      </p:pic>
      <p:pic>
        <p:nvPicPr>
          <p:cNvPr id="3" name="Picture 2" descr="Screen Shot 2014-03-23 at 7.42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706" y="4196228"/>
            <a:ext cx="5319059" cy="194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3-23 at 7.37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12" y="164353"/>
            <a:ext cx="8781676" cy="652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9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3-23 at 7.42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08" y="330573"/>
            <a:ext cx="8385389" cy="628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715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7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Saddle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2014-03-23T09:38:13Z</dcterms:created>
  <dcterms:modified xsi:type="dcterms:W3CDTF">2014-03-23T09:46:08Z</dcterms:modified>
</cp:coreProperties>
</file>